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3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9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17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25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16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706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407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285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214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62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85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33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5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101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8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19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193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CE866558-A470-45EB-9016-70D291E1917A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A1EE5877-07C9-4DD9-A95D-0F017A36F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76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1148" y="963337"/>
            <a:ext cx="10190921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Elephant" panose="02020904090505020303" pitchFamily="18" charset="0"/>
              </a:rPr>
              <a:t>Chapter 15 Section 2:</a:t>
            </a:r>
            <a:br>
              <a:rPr lang="en-US" dirty="0">
                <a:solidFill>
                  <a:schemeClr val="bg1"/>
                </a:solidFill>
                <a:latin typeface="Elephant" panose="02020904090505020303" pitchFamily="18" charset="0"/>
              </a:rPr>
            </a:br>
            <a:r>
              <a:rPr lang="en-US" dirty="0">
                <a:solidFill>
                  <a:schemeClr val="bg1"/>
                </a:solidFill>
                <a:latin typeface="Elephant" panose="02020904090505020303" pitchFamily="18" charset="0"/>
              </a:rPr>
              <a:t>The Second New Deal Takes Hold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974" y="3416322"/>
            <a:ext cx="4331184" cy="24206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8258" y="2787719"/>
            <a:ext cx="24288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255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Elephant" panose="02020904090505020303" pitchFamily="18" charset="0"/>
              </a:rPr>
              <a:t>The Second Hundred Days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582" y="2610683"/>
            <a:ext cx="112643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Although the economy had improved during FDR’s first two years in office, the gains were not as great as he expected.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Unemployment remained high despite government work programs, and production still lagged behind the levels of the 1920s.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President Roosevelt launched a second burst of activity, often called the Second New Deal or the Second Hundred Days.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Eleanor Roosevelt: A social reformer who combined her deep humanitarian impulse with great political skills.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Alfred Landon: The governor of Kansas nominated by the Republicans.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92D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92D050"/>
              </a:solidFill>
            </a:endParaRPr>
          </a:p>
          <a:p>
            <a:endParaRPr lang="en-US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094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2431" y="827894"/>
            <a:ext cx="8761413" cy="706964"/>
          </a:xfrm>
        </p:spPr>
        <p:txBody>
          <a:bodyPr/>
          <a:lstStyle/>
          <a:p>
            <a:r>
              <a:rPr lang="en-US" sz="4400" dirty="0">
                <a:latin typeface="Elephant" panose="02020904090505020303" pitchFamily="18" charset="0"/>
              </a:rPr>
              <a:t>Helping Farmers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808" y="2209277"/>
            <a:ext cx="576469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The Soil Conservation and Domestic Allotment Act: This act paid farmers for cutting production of soil-depleting crops and rewarded farmers for practicing good soil conservation methods.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Second Agricultural Adjustment Act: Did not include a processing tax to pay for farm subsidies, a provision of the first AAA that the Supreme Court had declared unconstitutional.</a:t>
            </a:r>
          </a:p>
          <a:p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0956" y="3865201"/>
            <a:ext cx="3015489" cy="24413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2427419"/>
            <a:ext cx="2625052" cy="328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16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5226" y="310830"/>
            <a:ext cx="507889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The Second New Deal also attempted to help sharecroppers, migrant workers, and many other poor farmers.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Resettlement Administration: Created by executive order in 1935, provided monetary loans to small farmers to buy land.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2D050"/>
                </a:solidFill>
              </a:rPr>
              <a:t>Farm Security Administration: Loaned more than $1 billion to help tenant farmers become landholders and established camps for migrant farm workers, who had traditionally lived in squalid housing.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456" y="4154647"/>
            <a:ext cx="2809461" cy="23104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6253" y="2970420"/>
            <a:ext cx="3166700" cy="23684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0469" y="310830"/>
            <a:ext cx="3541644" cy="235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775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Elephant" panose="02020904090505020303" pitchFamily="18" charset="0"/>
              </a:rPr>
              <a:t>Roosevelt Extends Relief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0197" y="2544417"/>
            <a:ext cx="11340985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Works Progress Administration (WPA): Set out to create many jobs as quickly possible; headed by Harry Hopkins the former chief of the Federal Emergency Relief Administration.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Between 1935 and 1943, it spent $11 billion to give jobs to more than 8 million workers, most of them unskilled.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The WPA produced public works of lasting value to the nation and gave working people a sense of hope and purpose.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The WPA made special efforts to help women, minorities, and young people.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National Youth Administration (NYA): Created specifically to provide education, jobs, counseling and recreation for young people.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The NYA provided student aid to high school, college, and graduate students.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484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870" y="973668"/>
            <a:ext cx="9647582" cy="706964"/>
          </a:xfrm>
        </p:spPr>
        <p:txBody>
          <a:bodyPr/>
          <a:lstStyle/>
          <a:p>
            <a:r>
              <a:rPr lang="en-US" sz="4000" dirty="0">
                <a:latin typeface="Elephant" panose="02020904090505020303" pitchFamily="18" charset="0"/>
              </a:rPr>
              <a:t>Improving Labor and Other Reforms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071" y="2351708"/>
            <a:ext cx="6788860" cy="4327388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Wagner Act: Reestablished the NIRA provision of collective bargaining; prohibited unfair labor practices such as firing union members.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The federal government again protected the right of workers to join unions and engage in collective bargaining with employers.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National Labor Relations Board (NLRB): Set up to hear testimony about unfair practices and to hold elections to find out if workers wanted union representation.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Fair Labor Standards Act: Set maximum hours at 44 hours per week, decreasing to 40 hours after two years.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b="1" dirty="0">
              <a:solidFill>
                <a:srgbClr val="92D05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5931" y="2599086"/>
            <a:ext cx="2435709" cy="3439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361" y="3541334"/>
            <a:ext cx="1555474" cy="155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62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027" y="503583"/>
            <a:ext cx="671885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Social Security Act: One of the most important achievements of the New Deal; passed in 1935.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Included: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solidFill>
                  <a:srgbClr val="92D050"/>
                </a:solidFill>
              </a:rPr>
              <a:t>Old-age insurance for retirees 65 or older and their spouses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solidFill>
                  <a:srgbClr val="92D050"/>
                </a:solidFill>
              </a:rPr>
              <a:t>Unemployment compensation system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solidFill>
                  <a:srgbClr val="92D050"/>
                </a:solidFill>
              </a:rPr>
              <a:t>Aid to families with dependent children and the disabled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The Second New Deal also included laws to promote rural electrification and to regulate public utilities.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Rural Electrification Administration (REA): Financed and worked with electrical cooperatives to bring electricity to isolated areas.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By 1945, 48% of America’s farms and rural homes had electricity.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2D050"/>
                </a:solidFill>
              </a:rPr>
              <a:t>The Public Utility Holding Company Act of 1935 took aim at financial corruption in the public utility industry.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452" y="237242"/>
            <a:ext cx="2332382" cy="33731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0834" y="3610368"/>
            <a:ext cx="2389532" cy="30170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5221" y="1249941"/>
            <a:ext cx="2631249" cy="206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42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8605</TotalTime>
  <Words>572</Words>
  <Application>Microsoft Office PowerPoint</Application>
  <PresentationFormat>Widescreen</PresentationFormat>
  <Paragraphs>35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Century Gothic</vt:lpstr>
      <vt:lpstr>Elephant</vt:lpstr>
      <vt:lpstr>Wingdings 3</vt:lpstr>
      <vt:lpstr>Ion Boardroom</vt:lpstr>
      <vt:lpstr>Chapter 15 Section 2: The Second New Deal Takes Hold</vt:lpstr>
      <vt:lpstr>The Second Hundred Days</vt:lpstr>
      <vt:lpstr>Helping Farmers</vt:lpstr>
      <vt:lpstr>PowerPoint Presentation</vt:lpstr>
      <vt:lpstr>Roosevelt Extends Relief</vt:lpstr>
      <vt:lpstr>Improving Labor and Other Reforms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15 Section 2: The Second New Deal Takes Hold</dc:title>
  <dc:creator>Ola Hadi</dc:creator>
  <cp:lastModifiedBy>Ola Hadi</cp:lastModifiedBy>
  <cp:revision>12</cp:revision>
  <dcterms:created xsi:type="dcterms:W3CDTF">2017-02-08T19:01:51Z</dcterms:created>
  <dcterms:modified xsi:type="dcterms:W3CDTF">2017-02-21T17:29:35Z</dcterms:modified>
</cp:coreProperties>
</file>